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BB4EC22-B617-48B7-9C09-93194897AE9B}" type="datetimeFigureOut">
              <a:rPr lang="en-GB" smtClean="0"/>
              <a:t>04/12/2012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B4EC22-B617-48B7-9C09-93194897AE9B}" type="datetimeFigureOut">
              <a:rPr lang="en-GB" smtClean="0"/>
              <a:t>04/12/2012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B4EC22-B617-48B7-9C09-93194897AE9B}" type="datetimeFigureOut">
              <a:rPr lang="en-GB" smtClean="0"/>
              <a:t>04/12/2012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B4EC22-B617-48B7-9C09-93194897AE9B}" type="datetimeFigureOut">
              <a:rPr lang="en-GB" smtClean="0"/>
              <a:t>04/12/2012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B4EC22-B617-48B7-9C09-93194897AE9B}" type="datetimeFigureOut">
              <a:rPr lang="en-GB" smtClean="0"/>
              <a:t>04/12/2012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BB4EC22-B617-48B7-9C09-93194897AE9B}" type="datetimeFigureOut">
              <a:rPr lang="en-GB" smtClean="0"/>
              <a:t>04/12/2012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BB4EC22-B617-48B7-9C09-93194897AE9B}" type="datetimeFigureOut">
              <a:rPr lang="en-GB" smtClean="0"/>
              <a:t>04/12/2012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BB4EC22-B617-48B7-9C09-93194897AE9B}" type="datetimeFigureOut">
              <a:rPr lang="en-GB" smtClean="0"/>
              <a:t>04/12/2012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B4EC22-B617-48B7-9C09-93194897AE9B}" type="datetimeFigureOut">
              <a:rPr lang="en-GB" smtClean="0"/>
              <a:t>04/12/2012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B4EC22-B617-48B7-9C09-93194897AE9B}" type="datetimeFigureOut">
              <a:rPr lang="en-GB" smtClean="0"/>
              <a:t>04/12/2012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B4EC22-B617-48B7-9C09-93194897AE9B}" type="datetimeFigureOut">
              <a:rPr lang="en-GB" smtClean="0"/>
              <a:t>04/12/2012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737907-1EC9-411F-B710-F21C8A78D52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4EC22-B617-48B7-9C09-93194897AE9B}" type="datetimeFigureOut">
              <a:rPr lang="en-GB" smtClean="0"/>
              <a:t>04/12/2012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737907-1EC9-411F-B710-F21C8A78D52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Reason</a:t>
            </a:r>
            <a:endParaRPr lang="en-GB" dirty="0"/>
          </a:p>
        </p:txBody>
      </p:sp>
      <p:sp>
        <p:nvSpPr>
          <p:cNvPr id="3" name="Content Placeholder 2"/>
          <p:cNvSpPr>
            <a:spLocks noGrp="1"/>
          </p:cNvSpPr>
          <p:nvPr>
            <p:ph idx="1"/>
          </p:nvPr>
        </p:nvSpPr>
        <p:spPr/>
        <p:txBody>
          <a:bodyPr/>
          <a:lstStyle/>
          <a:p>
            <a:r>
              <a:rPr lang="en-GB" dirty="0" smtClean="0"/>
              <a:t>The verdict is that Data is the property of Star Fleet, but is there a fallacy of Ad </a:t>
            </a:r>
            <a:r>
              <a:rPr lang="en-GB" dirty="0" err="1" smtClean="0"/>
              <a:t>Ignorantiam</a:t>
            </a:r>
            <a:r>
              <a:rPr lang="en-GB" dirty="0" smtClean="0"/>
              <a:t> in that decision?</a:t>
            </a:r>
          </a:p>
          <a:p>
            <a:r>
              <a:rPr lang="en-GB" dirty="0" smtClean="0"/>
              <a:t>That was the verdict because they couldn’t prove if he was a machine. But just because it couldn’t be proved wrong, it doesn’t mean it’s true.</a:t>
            </a:r>
            <a:endParaRPr lang="en-GB" dirty="0"/>
          </a:p>
        </p:txBody>
      </p:sp>
      <p:sp>
        <p:nvSpPr>
          <p:cNvPr id="4" name="TextBox 3"/>
          <p:cNvSpPr txBox="1"/>
          <p:nvPr/>
        </p:nvSpPr>
        <p:spPr>
          <a:xfrm>
            <a:off x="457200" y="304800"/>
            <a:ext cx="2514600" cy="369332"/>
          </a:xfrm>
          <a:prstGeom prst="rect">
            <a:avLst/>
          </a:prstGeom>
          <a:noFill/>
        </p:spPr>
        <p:txBody>
          <a:bodyPr wrap="square" rtlCol="0">
            <a:spAutoFit/>
          </a:bodyPr>
          <a:lstStyle/>
          <a:p>
            <a:r>
              <a:rPr lang="en-GB" dirty="0" smtClean="0"/>
              <a:t>Ziyaad Bheda</a:t>
            </a:r>
            <a:endParaRPr lang="en-GB" dirty="0"/>
          </a:p>
        </p:txBody>
      </p:sp>
      <p:sp>
        <p:nvSpPr>
          <p:cNvPr id="5" name="TextBox 4"/>
          <p:cNvSpPr txBox="1"/>
          <p:nvPr/>
        </p:nvSpPr>
        <p:spPr>
          <a:xfrm>
            <a:off x="6324600" y="228600"/>
            <a:ext cx="2667000" cy="369332"/>
          </a:xfrm>
          <a:prstGeom prst="rect">
            <a:avLst/>
          </a:prstGeom>
          <a:noFill/>
        </p:spPr>
        <p:txBody>
          <a:bodyPr wrap="square" rtlCol="0">
            <a:spAutoFit/>
          </a:bodyPr>
          <a:lstStyle/>
          <a:p>
            <a:r>
              <a:rPr lang="en-GB" dirty="0" smtClean="0"/>
              <a:t>WOK in Star Trek Episode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Emotion</a:t>
            </a:r>
            <a:endParaRPr lang="en-GB" dirty="0"/>
          </a:p>
        </p:txBody>
      </p:sp>
      <p:sp>
        <p:nvSpPr>
          <p:cNvPr id="3" name="Content Placeholder 2"/>
          <p:cNvSpPr>
            <a:spLocks noGrp="1"/>
          </p:cNvSpPr>
          <p:nvPr>
            <p:ph idx="1"/>
          </p:nvPr>
        </p:nvSpPr>
        <p:spPr/>
        <p:txBody>
          <a:bodyPr/>
          <a:lstStyle/>
          <a:p>
            <a:r>
              <a:rPr lang="en-GB" dirty="0" smtClean="0"/>
              <a:t>Captain Picard’s judgement gets clouded because of his emotion.</a:t>
            </a:r>
          </a:p>
          <a:p>
            <a:r>
              <a:rPr lang="en-GB" dirty="0" smtClean="0"/>
              <a:t>He first thinks of only saving Data, because that was what his emotion drove him to do upon hearing they were going to take him apart.</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Perception</a:t>
            </a:r>
            <a:endParaRPr lang="en-GB" dirty="0"/>
          </a:p>
        </p:txBody>
      </p:sp>
      <p:sp>
        <p:nvSpPr>
          <p:cNvPr id="3" name="Content Placeholder 2"/>
          <p:cNvSpPr>
            <a:spLocks noGrp="1"/>
          </p:cNvSpPr>
          <p:nvPr>
            <p:ph idx="1"/>
          </p:nvPr>
        </p:nvSpPr>
        <p:spPr/>
        <p:txBody>
          <a:bodyPr/>
          <a:lstStyle/>
          <a:p>
            <a:r>
              <a:rPr lang="en-GB" dirty="0" smtClean="0"/>
              <a:t>With the perception, when data is switched off. Everyone sees that happening, so it’s sense perception. But there are two parts of this WOK. There is the perception and the interpretation. The reason they actually knew something from it was because they interpreted the information and what they got from it, was that Data is an android.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Language</a:t>
            </a:r>
            <a:endParaRPr lang="en-GB" dirty="0"/>
          </a:p>
        </p:txBody>
      </p:sp>
      <p:sp>
        <p:nvSpPr>
          <p:cNvPr id="3" name="Content Placeholder 2"/>
          <p:cNvSpPr>
            <a:spLocks noGrp="1"/>
          </p:cNvSpPr>
          <p:nvPr>
            <p:ph idx="1"/>
          </p:nvPr>
        </p:nvSpPr>
        <p:spPr/>
        <p:txBody>
          <a:bodyPr/>
          <a:lstStyle/>
          <a:p>
            <a:r>
              <a:rPr lang="en-GB" dirty="0" smtClean="0"/>
              <a:t>They don’t know what it is to be sentient, or have soul.</a:t>
            </a:r>
          </a:p>
          <a:p>
            <a:r>
              <a:rPr lang="en-GB" dirty="0" smtClean="0"/>
              <a:t>What definition should they take?</a:t>
            </a:r>
          </a:p>
          <a:p>
            <a:r>
              <a:rPr lang="en-GB" dirty="0" smtClean="0"/>
              <a:t>Should it be definition, denotation or image?</a:t>
            </a:r>
          </a:p>
          <a:p>
            <a:r>
              <a:rPr lang="en-GB" dirty="0" smtClean="0"/>
              <a:t>Since they don’t even know, how can they make a decision?</a:t>
            </a:r>
          </a:p>
          <a:p>
            <a:r>
              <a:rPr lang="en-GB" dirty="0" smtClean="0"/>
              <a:t>There is a problem with knowing this by using language.</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220</Words>
  <Application>Microsoft Office PowerPoint</Application>
  <PresentationFormat>On-screen Show (4:3)</PresentationFormat>
  <Paragraphs>16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Reason</vt:lpstr>
      <vt:lpstr>Emotion</vt:lpstr>
      <vt:lpstr>Perception</vt:lpstr>
      <vt:lpstr>Language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dc:title>
  <dc:creator>ZEEEEEEE</dc:creator>
  <cp:lastModifiedBy>ZEEEEEEE</cp:lastModifiedBy>
  <cp:revision>9</cp:revision>
  <dcterms:created xsi:type="dcterms:W3CDTF">2012-12-04T14:40:33Z</dcterms:created>
  <dcterms:modified xsi:type="dcterms:W3CDTF">2012-12-04T18:40:58Z</dcterms:modified>
</cp:coreProperties>
</file>